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715000" type="screen16x1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31" d="100"/>
          <a:sy n="131" d="100"/>
        </p:scale>
        <p:origin x="1014" y="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928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681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49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2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611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442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582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464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916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289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64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BA91E-F388-2B4B-9B60-49F98D299B20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A2459-9DE8-5D47-8EF8-F27C4633A6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042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08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7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69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53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09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79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4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15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Рисунок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16113"/>
            <a:ext cx="9143999" cy="5719355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011714" y="4688114"/>
            <a:ext cx="6008915" cy="6241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00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0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7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0</Words>
  <Application>Microsoft Office PowerPoint</Application>
  <PresentationFormat>Экран (16:10)</PresentationFormat>
  <Paragraphs>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Лешукова Юлия</dc:creator>
  <cp:lastModifiedBy>Елена</cp:lastModifiedBy>
  <cp:revision>5</cp:revision>
  <dcterms:created xsi:type="dcterms:W3CDTF">2018-01-12T14:12:00Z</dcterms:created>
  <dcterms:modified xsi:type="dcterms:W3CDTF">2018-04-02T13:44:26Z</dcterms:modified>
</cp:coreProperties>
</file>